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handoutMasterIdLst>
    <p:handoutMasterId r:id="rId7"/>
  </p:handoutMasterIdLst>
  <p:sldIdLst>
    <p:sldId id="256" r:id="rId2"/>
    <p:sldId id="258" r:id="rId3"/>
    <p:sldId id="279" r:id="rId4"/>
    <p:sldId id="275" r:id="rId5"/>
    <p:sldId id="281" r:id="rId6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182"/>
    <p:restoredTop sz="93891"/>
  </p:normalViewPr>
  <p:slideViewPr>
    <p:cSldViewPr snapToGrid="0" snapToObjects="1">
      <p:cViewPr>
        <p:scale>
          <a:sx n="70" d="100"/>
          <a:sy n="70" d="100"/>
        </p:scale>
        <p:origin x="232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handoutMaster" Target="handoutMasters/handout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E77A6D75-B5D6-471F-A957-96E2549197F8}" type="datetimeFigureOut">
              <a:rPr lang="fr-FR" smtClean="0"/>
              <a:t>30/09/2017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6BEAD9D6-A04B-44F3-A2A9-E0144B6E32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6538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67200" y="177800"/>
            <a:ext cx="4648200" cy="187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86400" y="3429000"/>
            <a:ext cx="3429000" cy="1346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9/30/17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01600"/>
            <a:ext cx="2171700" cy="610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01600"/>
            <a:ext cx="6362700" cy="610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67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267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9/30/17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9/30/17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9/30/17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101600"/>
            <a:ext cx="762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868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A4A6734C-E115-4BC5-9FB0-F9BF6FABFDA0}" type="datetimeFigureOut">
              <a:rPr lang="en-US" smtClean="0"/>
              <a:t>9/30/17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!</a:t>
            </a:r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err="1" smtClean="0">
                <a:latin typeface="Comic Sans MS" pitchFamily="66" charset="0"/>
              </a:rPr>
              <a:t>Unité</a:t>
            </a:r>
            <a:r>
              <a:rPr lang="en-US" dirty="0" smtClean="0">
                <a:latin typeface="Comic Sans MS" pitchFamily="66" charset="0"/>
              </a:rPr>
              <a:t> 1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1273" y="1614054"/>
            <a:ext cx="4274127" cy="1346200"/>
          </a:xfrm>
        </p:spPr>
        <p:txBody>
          <a:bodyPr/>
          <a:lstStyle/>
          <a:p>
            <a:r>
              <a:rPr lang="en-US" b="1" dirty="0" smtClean="0"/>
              <a:t>Mon </a:t>
            </a:r>
            <a:r>
              <a:rPr lang="en-US" b="1" dirty="0" err="1" smtClean="0"/>
              <a:t>enfance</a:t>
            </a:r>
            <a:endParaRPr lang="en-US" b="1" dirty="0" smtClean="0"/>
          </a:p>
          <a:p>
            <a:r>
              <a:rPr lang="en-US" b="1" i="1" dirty="0" err="1" smtClean="0"/>
              <a:t>Quand</a:t>
            </a:r>
            <a:r>
              <a:rPr lang="en-US" b="1" i="1" dirty="0" smtClean="0"/>
              <a:t> </a:t>
            </a:r>
            <a:r>
              <a:rPr lang="en-US" b="1" i="1" dirty="0" err="1" smtClean="0"/>
              <a:t>tu</a:t>
            </a:r>
            <a:r>
              <a:rPr lang="en-US" b="1" i="1" dirty="0" smtClean="0"/>
              <a:t> </a:t>
            </a:r>
            <a:r>
              <a:rPr lang="en-US" b="1" i="1" dirty="0" err="1" smtClean="0"/>
              <a:t>étais</a:t>
            </a:r>
            <a:r>
              <a:rPr lang="en-US" b="1" i="1" dirty="0" smtClean="0"/>
              <a:t> petit, </a:t>
            </a:r>
            <a:r>
              <a:rPr lang="en-US" b="1" i="1" dirty="0" err="1" smtClean="0"/>
              <a:t>tu</a:t>
            </a:r>
            <a:r>
              <a:rPr lang="en-US" b="1" i="1" dirty="0" smtClean="0"/>
              <a:t> </a:t>
            </a:r>
            <a:r>
              <a:rPr lang="en-US" b="1" i="1" dirty="0" err="1" smtClean="0"/>
              <a:t>étais</a:t>
            </a:r>
            <a:r>
              <a:rPr lang="en-US" b="1" i="1" dirty="0" smtClean="0"/>
              <a:t> comment? 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76302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Activité</a:t>
            </a:r>
            <a:r>
              <a:rPr lang="en-US" dirty="0" smtClean="0"/>
              <a:t> </a:t>
            </a:r>
            <a:r>
              <a:rPr lang="en-US" dirty="0" err="1" smtClean="0"/>
              <a:t>orale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You are going to receive a paper with a description how you were when you were a child and what you were used to do.</a:t>
            </a:r>
          </a:p>
          <a:p>
            <a:r>
              <a:rPr lang="en-US" sz="3600" b="1" dirty="0" smtClean="0"/>
              <a:t>Read what you have on your paper. </a:t>
            </a:r>
            <a:r>
              <a:rPr lang="en-US" sz="3600" b="1" dirty="0" err="1" smtClean="0"/>
              <a:t>Don’show</a:t>
            </a:r>
            <a:r>
              <a:rPr lang="en-US" sz="3600" b="1" dirty="0" smtClean="0"/>
              <a:t> it to anybody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80275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Activité</a:t>
            </a:r>
            <a:r>
              <a:rPr lang="en-US" dirty="0" smtClean="0"/>
              <a:t> </a:t>
            </a:r>
            <a:r>
              <a:rPr lang="en-US" dirty="0" err="1" smtClean="0"/>
              <a:t>orale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3600" b="1" dirty="0" smtClean="0"/>
              <a:t>You need to find who was similar to you in the class  </a:t>
            </a:r>
          </a:p>
          <a:p>
            <a:r>
              <a:rPr lang="en-US" sz="3600" b="1" dirty="0" smtClean="0"/>
              <a:t>Only </a:t>
            </a:r>
            <a:r>
              <a:rPr lang="en-US" sz="3600" b="1" u="sng" dirty="0" smtClean="0"/>
              <a:t>one person </a:t>
            </a:r>
            <a:r>
              <a:rPr lang="en-US" sz="3600" b="1" dirty="0" smtClean="0"/>
              <a:t>is </a:t>
            </a:r>
            <a:r>
              <a:rPr lang="en-US" sz="3600" b="1" u="sng" dirty="0" smtClean="0"/>
              <a:t>exactly similar </a:t>
            </a:r>
            <a:r>
              <a:rPr lang="en-US" sz="3600" b="1" dirty="0" smtClean="0"/>
              <a:t>to you </a:t>
            </a:r>
          </a:p>
          <a:p>
            <a:r>
              <a:rPr lang="en-US" sz="3600" b="1" dirty="0"/>
              <a:t>You will need to get </a:t>
            </a:r>
            <a:r>
              <a:rPr lang="en-US" sz="3600" b="1" dirty="0" smtClean="0"/>
              <a:t>up </a:t>
            </a:r>
            <a:r>
              <a:rPr lang="en-US" sz="3600" b="1" dirty="0"/>
              <a:t>and </a:t>
            </a:r>
            <a:r>
              <a:rPr lang="en-US" sz="3600" b="1"/>
              <a:t>find </a:t>
            </a:r>
            <a:r>
              <a:rPr lang="en-US" sz="3600" b="1" smtClean="0"/>
              <a:t>who </a:t>
            </a:r>
            <a:r>
              <a:rPr lang="en-US" sz="3600" b="1" dirty="0"/>
              <a:t>is similar using French only. </a:t>
            </a:r>
            <a:r>
              <a:rPr lang="en-US" sz="3600" b="1" dirty="0" smtClean="0"/>
              <a:t>Don’t exchange paper. You need to speak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38290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Modèle</a:t>
            </a:r>
            <a:endParaRPr lang="en-US" dirty="0"/>
          </a:p>
        </p:txBody>
      </p:sp>
      <p:sp>
        <p:nvSpPr>
          <p:cNvPr id="4" name="Oval Callout 3"/>
          <p:cNvSpPr/>
          <p:nvPr/>
        </p:nvSpPr>
        <p:spPr>
          <a:xfrm>
            <a:off x="5744308" y="3340359"/>
            <a:ext cx="3399692" cy="1455576"/>
          </a:xfrm>
          <a:prstGeom prst="wedgeEllipseCallout">
            <a:avLst>
              <a:gd name="adj1" fmla="val -31042"/>
              <a:gd name="adj2" fmla="val 923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i="1" dirty="0" err="1" smtClean="0">
                <a:solidFill>
                  <a:schemeClr val="tx1"/>
                </a:solidFill>
              </a:rPr>
              <a:t>Lisez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ce</a:t>
            </a:r>
            <a:r>
              <a:rPr lang="en-US" i="1" dirty="0" smtClean="0">
                <a:solidFill>
                  <a:schemeClr val="tx1"/>
                </a:solidFill>
              </a:rPr>
              <a:t> que </a:t>
            </a:r>
            <a:r>
              <a:rPr lang="en-US" i="1" dirty="0" err="1" smtClean="0">
                <a:solidFill>
                  <a:schemeClr val="tx1"/>
                </a:solidFill>
              </a:rPr>
              <a:t>vous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avez</a:t>
            </a:r>
            <a:r>
              <a:rPr lang="en-US" i="1" dirty="0" smtClean="0">
                <a:solidFill>
                  <a:schemeClr val="tx1"/>
                </a:solidFill>
              </a:rPr>
              <a:t> sur </a:t>
            </a:r>
            <a:r>
              <a:rPr lang="en-US" i="1" dirty="0" err="1" smtClean="0">
                <a:solidFill>
                  <a:schemeClr val="tx1"/>
                </a:solidFill>
              </a:rPr>
              <a:t>votre</a:t>
            </a:r>
            <a:r>
              <a:rPr lang="en-US" i="1" dirty="0" smtClean="0">
                <a:solidFill>
                  <a:schemeClr val="tx1"/>
                </a:solidFill>
              </a:rPr>
              <a:t> papier 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182880" y="1455576"/>
            <a:ext cx="5561427" cy="3844212"/>
          </a:xfrm>
          <a:prstGeom prst="wedgeEllipseCallout">
            <a:avLst>
              <a:gd name="adj1" fmla="val 54374"/>
              <a:gd name="adj2" fmla="val 583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algn="ctr"/>
            <a:r>
              <a:rPr lang="en-US" sz="3200" b="1" dirty="0" err="1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Tu</a:t>
            </a:r>
            <a:r>
              <a:rPr lang="en-US" sz="3200" b="1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3200" b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étais</a:t>
            </a:r>
            <a:r>
              <a:rPr lang="en-US" sz="32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comment </a:t>
            </a:r>
            <a:r>
              <a:rPr lang="en-US" sz="3200" b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quand</a:t>
            </a:r>
            <a:r>
              <a:rPr lang="en-US" sz="32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3200" b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tu</a:t>
            </a:r>
            <a:r>
              <a:rPr lang="en-US" sz="32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3200" b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étais</a:t>
            </a:r>
            <a:r>
              <a:rPr lang="en-US" sz="32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petit/ </a:t>
            </a:r>
            <a:r>
              <a:rPr lang="en-US" sz="2400" b="1" i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avais</a:t>
            </a:r>
            <a:r>
              <a:rPr lang="en-US" sz="2400" b="1" i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5 </a:t>
            </a:r>
            <a:r>
              <a:rPr lang="en-US" sz="2400" b="1" i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ans</a:t>
            </a:r>
            <a:r>
              <a:rPr lang="en-US" sz="2400" b="1" i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/ </a:t>
            </a:r>
            <a:r>
              <a:rPr lang="en-US" sz="2400" b="1" i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étais</a:t>
            </a:r>
            <a:r>
              <a:rPr lang="en-US" sz="2400" b="1" i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b="1" i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jeune</a:t>
            </a:r>
            <a:r>
              <a:rPr lang="en-US" sz="2400" b="1" i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b="1" i="1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?</a:t>
            </a:r>
            <a:endParaRPr lang="en-US" sz="2400" b="1" i="1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algn="ctr"/>
            <a:r>
              <a:rPr lang="en-US" sz="3200" b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Qu’est-ce</a:t>
            </a:r>
            <a:r>
              <a:rPr lang="en-US" sz="32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que </a:t>
            </a:r>
            <a:r>
              <a:rPr lang="en-US" sz="3200" b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tu</a:t>
            </a:r>
            <a:r>
              <a:rPr lang="en-US" sz="32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3200" b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faisais</a:t>
            </a:r>
            <a:r>
              <a:rPr lang="en-US" sz="32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?  </a:t>
            </a:r>
          </a:p>
          <a:p>
            <a:pPr algn="ctr"/>
            <a:endParaRPr lang="en-US" sz="3200" b="1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02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Pour </a:t>
            </a:r>
            <a:r>
              <a:rPr lang="en-US" dirty="0" err="1" smtClean="0"/>
              <a:t>finir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idx="1"/>
          </p:nvPr>
        </p:nvSpPr>
        <p:spPr>
          <a:xfrm>
            <a:off x="786384" y="1371601"/>
            <a:ext cx="6400800" cy="4041648"/>
          </a:xfrm>
        </p:spPr>
        <p:txBody>
          <a:bodyPr>
            <a:normAutofit/>
          </a:bodyPr>
          <a:lstStyle/>
          <a:p>
            <a:endParaRPr lang="en-US" sz="3600" b="1" dirty="0" smtClean="0"/>
          </a:p>
          <a:p>
            <a:r>
              <a:rPr lang="en-US" sz="3600" b="1" dirty="0" smtClean="0"/>
              <a:t>When you have found your pair, come to the front of the class !!!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1954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Theme3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Theme3</Template>
  <TotalTime>116</TotalTime>
  <Words>143</Words>
  <Application>Microsoft Macintosh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Comic Sans MS</vt:lpstr>
      <vt:lpstr>Arial</vt:lpstr>
      <vt:lpstr>Theme3</vt:lpstr>
      <vt:lpstr>! Unité 1</vt:lpstr>
      <vt:lpstr>Activité orale</vt:lpstr>
      <vt:lpstr>Activité orale</vt:lpstr>
      <vt:lpstr>Modèle</vt:lpstr>
      <vt:lpstr>Pour finir </vt:lpstr>
    </vt:vector>
  </TitlesOfParts>
  <Company>Fairfield Ludlowe High School</Company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2</dc:title>
  <dc:creator>Viviane Grebert</dc:creator>
  <cp:lastModifiedBy>GREBERT,VIVIANE</cp:lastModifiedBy>
  <cp:revision>35</cp:revision>
  <cp:lastPrinted>2012-05-03T15:52:47Z</cp:lastPrinted>
  <dcterms:created xsi:type="dcterms:W3CDTF">2012-04-01T19:25:49Z</dcterms:created>
  <dcterms:modified xsi:type="dcterms:W3CDTF">2017-09-30T16:01:28Z</dcterms:modified>
</cp:coreProperties>
</file>